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8"/>
  </p:notesMasterIdLst>
  <p:sldIdLst>
    <p:sldId id="266" r:id="rId5"/>
    <p:sldId id="267" r:id="rId6"/>
    <p:sldId id="274" r:id="rId7"/>
    <p:sldId id="277" r:id="rId8"/>
    <p:sldId id="281" r:id="rId9"/>
    <p:sldId id="279" r:id="rId10"/>
    <p:sldId id="268" r:id="rId11"/>
    <p:sldId id="278" r:id="rId12"/>
    <p:sldId id="282" r:id="rId13"/>
    <p:sldId id="283" r:id="rId14"/>
    <p:sldId id="272" r:id="rId15"/>
    <p:sldId id="280" r:id="rId16"/>
    <p:sldId id="27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FD7445-A091-4D23-B8D3-AC2EBEDDBC13}" v="1" dt="2023-06-28T05:34:59.264"/>
    <p1510:client id="{F81F6715-8168-413D-9C25-00C3F6FDEC97}" v="279" dt="2023-06-28T06:07:03.6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ranjan Sonawane" userId="49b494a4a9f3d79a" providerId="LiveId" clId="{F261C7DD-D634-45C2-A452-8CA7EE5BF303}"/>
    <pc:docChg chg="modSld">
      <pc:chgData name="Niranjan Sonawane" userId="49b494a4a9f3d79a" providerId="LiveId" clId="{F261C7DD-D634-45C2-A452-8CA7EE5BF303}" dt="2023-06-28T10:59:25.008" v="19" actId="14100"/>
      <pc:docMkLst>
        <pc:docMk/>
      </pc:docMkLst>
      <pc:sldChg chg="modSp mod">
        <pc:chgData name="Niranjan Sonawane" userId="49b494a4a9f3d79a" providerId="LiveId" clId="{F261C7DD-D634-45C2-A452-8CA7EE5BF303}" dt="2023-06-28T10:59:25.008" v="19" actId="14100"/>
        <pc:sldMkLst>
          <pc:docMk/>
          <pc:sldMk cId="745576192" sldId="266"/>
        </pc:sldMkLst>
        <pc:spChg chg="mod">
          <ac:chgData name="Niranjan Sonawane" userId="49b494a4a9f3d79a" providerId="LiveId" clId="{F261C7DD-D634-45C2-A452-8CA7EE5BF303}" dt="2023-06-28T10:59:25.008" v="19" actId="14100"/>
          <ac:spMkLst>
            <pc:docMk/>
            <pc:sldMk cId="745576192" sldId="266"/>
            <ac:spMk id="3" creationId="{36A0527F-C5FD-4E9B-9F21-5D1FBA31314B}"/>
          </ac:spMkLst>
        </pc:spChg>
      </pc:sldChg>
    </pc:docChg>
  </pc:docChgLst>
  <pc:docChgLst>
    <pc:chgData name="Niranjan Sonawane" userId="49b494a4a9f3d79a" providerId="Windows Live" clId="Web-{2EFD7445-A091-4D23-B8D3-AC2EBEDDBC13}"/>
    <pc:docChg chg="modSld">
      <pc:chgData name="Niranjan Sonawane" userId="49b494a4a9f3d79a" providerId="Windows Live" clId="Web-{2EFD7445-A091-4D23-B8D3-AC2EBEDDBC13}" dt="2023-06-28T05:34:59.264" v="0" actId="20577"/>
      <pc:docMkLst>
        <pc:docMk/>
      </pc:docMkLst>
      <pc:sldChg chg="modSp">
        <pc:chgData name="Niranjan Sonawane" userId="49b494a4a9f3d79a" providerId="Windows Live" clId="Web-{2EFD7445-A091-4D23-B8D3-AC2EBEDDBC13}" dt="2023-06-28T05:34:59.264" v="0" actId="20577"/>
        <pc:sldMkLst>
          <pc:docMk/>
          <pc:sldMk cId="2169247790" sldId="270"/>
        </pc:sldMkLst>
        <pc:spChg chg="mod">
          <ac:chgData name="Niranjan Sonawane" userId="49b494a4a9f3d79a" providerId="Windows Live" clId="Web-{2EFD7445-A091-4D23-B8D3-AC2EBEDDBC13}" dt="2023-06-28T05:34:59.264" v="0" actId="20577"/>
          <ac:spMkLst>
            <pc:docMk/>
            <pc:sldMk cId="2169247790" sldId="270"/>
            <ac:spMk id="4" creationId="{CC996F57-035D-946F-EABD-42945C1AC1DC}"/>
          </ac:spMkLst>
        </pc:spChg>
      </pc:sldChg>
    </pc:docChg>
  </pc:docChgLst>
  <pc:docChgLst>
    <pc:chgData name="sridharan M" userId="2b8775cb384566a2" providerId="LiveId" clId="{F81F6715-8168-413D-9C25-00C3F6FDEC97}"/>
    <pc:docChg chg="undo custSel addSld delSld modSld sldOrd">
      <pc:chgData name="sridharan M" userId="2b8775cb384566a2" providerId="LiveId" clId="{F81F6715-8168-413D-9C25-00C3F6FDEC97}" dt="2023-06-28T06:07:38.474" v="1661" actId="2696"/>
      <pc:docMkLst>
        <pc:docMk/>
      </pc:docMkLst>
      <pc:sldChg chg="modSp mod modAnim">
        <pc:chgData name="sridharan M" userId="2b8775cb384566a2" providerId="LiveId" clId="{F81F6715-8168-413D-9C25-00C3F6FDEC97}" dt="2023-06-17T07:40:30.920" v="464"/>
        <pc:sldMkLst>
          <pc:docMk/>
          <pc:sldMk cId="745576192" sldId="266"/>
        </pc:sldMkLst>
        <pc:spChg chg="mod">
          <ac:chgData name="sridharan M" userId="2b8775cb384566a2" providerId="LiveId" clId="{F81F6715-8168-413D-9C25-00C3F6FDEC97}" dt="2023-06-17T06:36:49.624" v="13" actId="14100"/>
          <ac:spMkLst>
            <pc:docMk/>
            <pc:sldMk cId="745576192" sldId="266"/>
            <ac:spMk id="2" creationId="{E9347C47-EF1D-4B02-906B-219155AD8D0F}"/>
          </ac:spMkLst>
        </pc:spChg>
        <pc:spChg chg="mod">
          <ac:chgData name="sridharan M" userId="2b8775cb384566a2" providerId="LiveId" clId="{F81F6715-8168-413D-9C25-00C3F6FDEC97}" dt="2023-06-17T06:35:51.422" v="4" actId="14100"/>
          <ac:spMkLst>
            <pc:docMk/>
            <pc:sldMk cId="745576192" sldId="266"/>
            <ac:spMk id="3" creationId="{36A0527F-C5FD-4E9B-9F21-5D1FBA31314B}"/>
          </ac:spMkLst>
        </pc:spChg>
        <pc:picChg chg="mod">
          <ac:chgData name="sridharan M" userId="2b8775cb384566a2" providerId="LiveId" clId="{F81F6715-8168-413D-9C25-00C3F6FDEC97}" dt="2023-06-17T06:35:31.291" v="0" actId="14100"/>
          <ac:picMkLst>
            <pc:docMk/>
            <pc:sldMk cId="745576192" sldId="266"/>
            <ac:picMk id="23" creationId="{B38A25AE-7B44-4EC1-BC0C-CF0FFF036705}"/>
          </ac:picMkLst>
        </pc:picChg>
      </pc:sldChg>
      <pc:sldChg chg="modSp mod modAnim">
        <pc:chgData name="sridharan M" userId="2b8775cb384566a2" providerId="LiveId" clId="{F81F6715-8168-413D-9C25-00C3F6FDEC97}" dt="2023-06-17T07:43:17.123" v="468" actId="14100"/>
        <pc:sldMkLst>
          <pc:docMk/>
          <pc:sldMk cId="2256260701" sldId="267"/>
        </pc:sldMkLst>
        <pc:spChg chg="mod">
          <ac:chgData name="sridharan M" userId="2b8775cb384566a2" providerId="LiveId" clId="{F81F6715-8168-413D-9C25-00C3F6FDEC97}" dt="2023-06-17T07:43:17.123" v="468" actId="14100"/>
          <ac:spMkLst>
            <pc:docMk/>
            <pc:sldMk cId="2256260701" sldId="267"/>
            <ac:spMk id="2" creationId="{592852E4-AB0E-103F-D9CB-A47F8B2C82F0}"/>
          </ac:spMkLst>
        </pc:spChg>
      </pc:sldChg>
      <pc:sldChg chg="ord modAnim">
        <pc:chgData name="sridharan M" userId="2b8775cb384566a2" providerId="LiveId" clId="{F81F6715-8168-413D-9C25-00C3F6FDEC97}" dt="2023-06-28T04:49:13.490" v="1221"/>
        <pc:sldMkLst>
          <pc:docMk/>
          <pc:sldMk cId="2270716004" sldId="268"/>
        </pc:sldMkLst>
      </pc:sldChg>
      <pc:sldChg chg="new del">
        <pc:chgData name="sridharan M" userId="2b8775cb384566a2" providerId="LiveId" clId="{F81F6715-8168-413D-9C25-00C3F6FDEC97}" dt="2023-06-17T06:41:34.734" v="57" actId="2696"/>
        <pc:sldMkLst>
          <pc:docMk/>
          <pc:sldMk cId="818916952" sldId="269"/>
        </pc:sldMkLst>
      </pc:sldChg>
      <pc:sldChg chg="addSp delSp modSp new del mod setBg modAnim chgLayout">
        <pc:chgData name="sridharan M" userId="2b8775cb384566a2" providerId="LiveId" clId="{F81F6715-8168-413D-9C25-00C3F6FDEC97}" dt="2023-06-28T06:04:05.254" v="1624" actId="2696"/>
        <pc:sldMkLst>
          <pc:docMk/>
          <pc:sldMk cId="1565403062" sldId="269"/>
        </pc:sldMkLst>
        <pc:spChg chg="mod ord">
          <ac:chgData name="sridharan M" userId="2b8775cb384566a2" providerId="LiveId" clId="{F81F6715-8168-413D-9C25-00C3F6FDEC97}" dt="2023-06-28T05:59:21.657" v="1594" actId="6264"/>
          <ac:spMkLst>
            <pc:docMk/>
            <pc:sldMk cId="1565403062" sldId="269"/>
            <ac:spMk id="2" creationId="{E8751F96-BD9D-BB00-B749-B25A9132FB8F}"/>
          </ac:spMkLst>
        </pc:spChg>
        <pc:spChg chg="mod ord">
          <ac:chgData name="sridharan M" userId="2b8775cb384566a2" providerId="LiveId" clId="{F81F6715-8168-413D-9C25-00C3F6FDEC97}" dt="2023-06-28T05:59:21.657" v="1594" actId="6264"/>
          <ac:spMkLst>
            <pc:docMk/>
            <pc:sldMk cId="1565403062" sldId="269"/>
            <ac:spMk id="3" creationId="{7D58024A-39D0-1719-4A89-6912BA00B9B8}"/>
          </ac:spMkLst>
        </pc:spChg>
        <pc:spChg chg="add del mod">
          <ac:chgData name="sridharan M" userId="2b8775cb384566a2" providerId="LiveId" clId="{F81F6715-8168-413D-9C25-00C3F6FDEC97}" dt="2023-06-28T05:58:26.496" v="1585" actId="6264"/>
          <ac:spMkLst>
            <pc:docMk/>
            <pc:sldMk cId="1565403062" sldId="269"/>
            <ac:spMk id="5" creationId="{0B8E3E2B-99A9-E689-626B-D2643CC8C324}"/>
          </ac:spMkLst>
        </pc:spChg>
        <pc:spChg chg="add del mod">
          <ac:chgData name="sridharan M" userId="2b8775cb384566a2" providerId="LiveId" clId="{F81F6715-8168-413D-9C25-00C3F6FDEC97}" dt="2023-06-28T05:58:26.496" v="1585" actId="6264"/>
          <ac:spMkLst>
            <pc:docMk/>
            <pc:sldMk cId="1565403062" sldId="269"/>
            <ac:spMk id="6" creationId="{1E0B3C2B-8C4F-5EF4-0778-A3AA3F1AEBAC}"/>
          </ac:spMkLst>
        </pc:spChg>
        <pc:spChg chg="add del mod">
          <ac:chgData name="sridharan M" userId="2b8775cb384566a2" providerId="LiveId" clId="{F81F6715-8168-413D-9C25-00C3F6FDEC97}" dt="2023-06-28T05:59:21.657" v="1594" actId="6264"/>
          <ac:spMkLst>
            <pc:docMk/>
            <pc:sldMk cId="1565403062" sldId="269"/>
            <ac:spMk id="7" creationId="{6C87E721-3E15-F7FD-1FA5-AB1F4042FC53}"/>
          </ac:spMkLst>
        </pc:spChg>
        <pc:spChg chg="add del mod">
          <ac:chgData name="sridharan M" userId="2b8775cb384566a2" providerId="LiveId" clId="{F81F6715-8168-413D-9C25-00C3F6FDEC97}" dt="2023-06-28T05:59:21.657" v="1594" actId="6264"/>
          <ac:spMkLst>
            <pc:docMk/>
            <pc:sldMk cId="1565403062" sldId="269"/>
            <ac:spMk id="8" creationId="{FE8E9B24-0E9B-642F-9175-E8C52557EF93}"/>
          </ac:spMkLst>
        </pc:spChg>
        <pc:graphicFrameChg chg="add mod modGraphic">
          <ac:chgData name="sridharan M" userId="2b8775cb384566a2" providerId="LiveId" clId="{F81F6715-8168-413D-9C25-00C3F6FDEC97}" dt="2023-06-28T06:02:56.817" v="1617" actId="14734"/>
          <ac:graphicFrameMkLst>
            <pc:docMk/>
            <pc:sldMk cId="1565403062" sldId="269"/>
            <ac:graphicFrameMk id="4" creationId="{FEF61DBC-38DC-B8CA-8E2F-8482273B40BF}"/>
          </ac:graphicFrameMkLst>
        </pc:graphicFrameChg>
        <pc:picChg chg="add del mod">
          <ac:chgData name="sridharan M" userId="2b8775cb384566a2" providerId="LiveId" clId="{F81F6715-8168-413D-9C25-00C3F6FDEC97}" dt="2023-06-28T06:02:04.097" v="1612" actId="21"/>
          <ac:picMkLst>
            <pc:docMk/>
            <pc:sldMk cId="1565403062" sldId="269"/>
            <ac:picMk id="9" creationId="{474BD5E2-A085-46B2-D23B-C38406FBB165}"/>
          </ac:picMkLst>
        </pc:picChg>
      </pc:sldChg>
      <pc:sldChg chg="addSp delSp modSp new del mod">
        <pc:chgData name="sridharan M" userId="2b8775cb384566a2" providerId="LiveId" clId="{F81F6715-8168-413D-9C25-00C3F6FDEC97}" dt="2023-06-17T06:47:06.418" v="125" actId="680"/>
        <pc:sldMkLst>
          <pc:docMk/>
          <pc:sldMk cId="2852814461" sldId="269"/>
        </pc:sldMkLst>
        <pc:spChg chg="mod">
          <ac:chgData name="sridharan M" userId="2b8775cb384566a2" providerId="LiveId" clId="{F81F6715-8168-413D-9C25-00C3F6FDEC97}" dt="2023-06-17T06:47:05.865" v="124" actId="20577"/>
          <ac:spMkLst>
            <pc:docMk/>
            <pc:sldMk cId="2852814461" sldId="269"/>
            <ac:spMk id="2" creationId="{D14F3CB0-00D5-4028-3A45-C880D975D227}"/>
          </ac:spMkLst>
        </pc:spChg>
        <pc:spChg chg="add del mod">
          <ac:chgData name="sridharan M" userId="2b8775cb384566a2" providerId="LiveId" clId="{F81F6715-8168-413D-9C25-00C3F6FDEC97}" dt="2023-06-17T06:47:03.528" v="120" actId="14100"/>
          <ac:spMkLst>
            <pc:docMk/>
            <pc:sldMk cId="2852814461" sldId="269"/>
            <ac:spMk id="3" creationId="{D85DD73E-B5B0-CEEE-0D34-987ED009C472}"/>
          </ac:spMkLst>
        </pc:spChg>
        <pc:spChg chg="add del mod">
          <ac:chgData name="sridharan M" userId="2b8775cb384566a2" providerId="LiveId" clId="{F81F6715-8168-413D-9C25-00C3F6FDEC97}" dt="2023-06-17T06:45:46.578" v="84" actId="21"/>
          <ac:spMkLst>
            <pc:docMk/>
            <pc:sldMk cId="2852814461" sldId="269"/>
            <ac:spMk id="7" creationId="{A8CC3AC7-C59F-800E-5690-1FD8AC5C689E}"/>
          </ac:spMkLst>
        </pc:spChg>
        <pc:graphicFrameChg chg="add del mod">
          <ac:chgData name="sridharan M" userId="2b8775cb384566a2" providerId="LiveId" clId="{F81F6715-8168-413D-9C25-00C3F6FDEC97}" dt="2023-06-17T06:45:49.122" v="91"/>
          <ac:graphicFrameMkLst>
            <pc:docMk/>
            <pc:sldMk cId="2852814461" sldId="269"/>
            <ac:graphicFrameMk id="4" creationId="{8B0C849F-CC80-92E9-B374-7FA9E93858C6}"/>
          </ac:graphicFrameMkLst>
        </pc:graphicFrameChg>
        <pc:graphicFrameChg chg="add del mod">
          <ac:chgData name="sridharan M" userId="2b8775cb384566a2" providerId="LiveId" clId="{F81F6715-8168-413D-9C25-00C3F6FDEC97}" dt="2023-06-17T06:45:47.715" v="87"/>
          <ac:graphicFrameMkLst>
            <pc:docMk/>
            <pc:sldMk cId="2852814461" sldId="269"/>
            <ac:graphicFrameMk id="5" creationId="{98D79BCA-B68B-237A-6B48-74C8949DB619}"/>
          </ac:graphicFrameMkLst>
        </pc:graphicFrameChg>
        <pc:graphicFrameChg chg="add del mod ord modGraphic">
          <ac:chgData name="sridharan M" userId="2b8775cb384566a2" providerId="LiveId" clId="{F81F6715-8168-413D-9C25-00C3F6FDEC97}" dt="2023-06-17T06:47:01.294" v="115" actId="3680"/>
          <ac:graphicFrameMkLst>
            <pc:docMk/>
            <pc:sldMk cId="2852814461" sldId="269"/>
            <ac:graphicFrameMk id="8" creationId="{7145C581-34EE-5AB1-CB9D-5C114FC41B6A}"/>
          </ac:graphicFrameMkLst>
        </pc:graphicFrameChg>
      </pc:sldChg>
      <pc:sldChg chg="addSp delSp modSp del mod">
        <pc:chgData name="sridharan M" userId="2b8775cb384566a2" providerId="LiveId" clId="{F81F6715-8168-413D-9C25-00C3F6FDEC97}" dt="2023-06-17T06:41:11.636" v="55" actId="2696"/>
        <pc:sldMkLst>
          <pc:docMk/>
          <pc:sldMk cId="3371903229" sldId="269"/>
        </pc:sldMkLst>
        <pc:graphicFrameChg chg="add mod modGraphic">
          <ac:chgData name="sridharan M" userId="2b8775cb384566a2" providerId="LiveId" clId="{F81F6715-8168-413D-9C25-00C3F6FDEC97}" dt="2023-06-17T06:40:29.781" v="47" actId="20577"/>
          <ac:graphicFrameMkLst>
            <pc:docMk/>
            <pc:sldMk cId="3371903229" sldId="269"/>
            <ac:graphicFrameMk id="3" creationId="{A94F6645-B274-3D4D-128A-74CE415EE3B6}"/>
          </ac:graphicFrameMkLst>
        </pc:graphicFrameChg>
        <pc:graphicFrameChg chg="add del mod">
          <ac:chgData name="sridharan M" userId="2b8775cb384566a2" providerId="LiveId" clId="{F81F6715-8168-413D-9C25-00C3F6FDEC97}" dt="2023-06-17T06:40:26.762" v="41"/>
          <ac:graphicFrameMkLst>
            <pc:docMk/>
            <pc:sldMk cId="3371903229" sldId="269"/>
            <ac:graphicFrameMk id="4" creationId="{94B720DE-8721-2E3E-40DD-6BCF73EB6D83}"/>
          </ac:graphicFrameMkLst>
        </pc:graphicFrameChg>
        <pc:graphicFrameChg chg="mod modGraphic">
          <ac:chgData name="sridharan M" userId="2b8775cb384566a2" providerId="LiveId" clId="{F81F6715-8168-413D-9C25-00C3F6FDEC97}" dt="2023-06-17T06:41:05.393" v="54" actId="1076"/>
          <ac:graphicFrameMkLst>
            <pc:docMk/>
            <pc:sldMk cId="3371903229" sldId="269"/>
            <ac:graphicFrameMk id="6" creationId="{9090AF76-FBFD-ED71-71BC-F2C80B7053D8}"/>
          </ac:graphicFrameMkLst>
        </pc:graphicFrameChg>
      </pc:sldChg>
      <pc:sldChg chg="addSp delSp modSp new del mod addAnim delAnim modAnim chgLayout">
        <pc:chgData name="sridharan M" userId="2b8775cb384566a2" providerId="LiveId" clId="{F81F6715-8168-413D-9C25-00C3F6FDEC97}" dt="2023-06-28T06:07:38.474" v="1661" actId="2696"/>
        <pc:sldMkLst>
          <pc:docMk/>
          <pc:sldMk cId="2169247790" sldId="270"/>
        </pc:sldMkLst>
        <pc:spChg chg="mod ord">
          <ac:chgData name="sridharan M" userId="2b8775cb384566a2" providerId="LiveId" clId="{F81F6715-8168-413D-9C25-00C3F6FDEC97}" dt="2023-06-28T05:59:17.954" v="1592" actId="6264"/>
          <ac:spMkLst>
            <pc:docMk/>
            <pc:sldMk cId="2169247790" sldId="270"/>
            <ac:spMk id="2" creationId="{7F9CB564-243C-322B-4E29-4890EE64982A}"/>
          </ac:spMkLst>
        </pc:spChg>
        <pc:spChg chg="del">
          <ac:chgData name="sridharan M" userId="2b8775cb384566a2" providerId="LiveId" clId="{F81F6715-8168-413D-9C25-00C3F6FDEC97}" dt="2023-06-17T07:38:43.123" v="451" actId="931"/>
          <ac:spMkLst>
            <pc:docMk/>
            <pc:sldMk cId="2169247790" sldId="270"/>
            <ac:spMk id="3" creationId="{90526B00-7BD3-C680-7BEC-9090CBCEF455}"/>
          </ac:spMkLst>
        </pc:spChg>
        <pc:spChg chg="add del mod">
          <ac:chgData name="sridharan M" userId="2b8775cb384566a2" providerId="LiveId" clId="{F81F6715-8168-413D-9C25-00C3F6FDEC97}" dt="2023-06-28T05:59:17.954" v="1592" actId="6264"/>
          <ac:spMkLst>
            <pc:docMk/>
            <pc:sldMk cId="2169247790" sldId="270"/>
            <ac:spMk id="3" creationId="{C9629EDE-B71C-AFE9-2C4A-6D6DB486E983}"/>
          </ac:spMkLst>
        </pc:spChg>
        <pc:spChg chg="add del mod ord">
          <ac:chgData name="sridharan M" userId="2b8775cb384566a2" providerId="LiveId" clId="{F81F6715-8168-413D-9C25-00C3F6FDEC97}" dt="2023-06-28T05:59:17.954" v="1592" actId="6264"/>
          <ac:spMkLst>
            <pc:docMk/>
            <pc:sldMk cId="2169247790" sldId="270"/>
            <ac:spMk id="4" creationId="{CC996F57-035D-946F-EABD-42945C1AC1DC}"/>
          </ac:spMkLst>
        </pc:spChg>
        <pc:spChg chg="add del mod">
          <ac:chgData name="sridharan M" userId="2b8775cb384566a2" providerId="LiveId" clId="{F81F6715-8168-413D-9C25-00C3F6FDEC97}" dt="2023-06-28T05:59:17.954" v="1592" actId="6264"/>
          <ac:spMkLst>
            <pc:docMk/>
            <pc:sldMk cId="2169247790" sldId="270"/>
            <ac:spMk id="5" creationId="{A60EC999-A4A7-5EDB-7E55-01152724E5B0}"/>
          </ac:spMkLst>
        </pc:spChg>
        <pc:spChg chg="add del mod">
          <ac:chgData name="sridharan M" userId="2b8775cb384566a2" providerId="LiveId" clId="{F81F6715-8168-413D-9C25-00C3F6FDEC97}" dt="2023-06-28T05:59:17.954" v="1592" actId="6264"/>
          <ac:spMkLst>
            <pc:docMk/>
            <pc:sldMk cId="2169247790" sldId="270"/>
            <ac:spMk id="7" creationId="{686BF4E5-D62F-A214-2631-896D4677234D}"/>
          </ac:spMkLst>
        </pc:spChg>
        <pc:picChg chg="add mod ord">
          <ac:chgData name="sridharan M" userId="2b8775cb384566a2" providerId="LiveId" clId="{F81F6715-8168-413D-9C25-00C3F6FDEC97}" dt="2023-06-28T05:59:17.954" v="1592" actId="6264"/>
          <ac:picMkLst>
            <pc:docMk/>
            <pc:sldMk cId="2169247790" sldId="270"/>
            <ac:picMk id="6" creationId="{1458839E-3145-2F29-06B1-71457212BD4C}"/>
          </ac:picMkLst>
        </pc:picChg>
      </pc:sldChg>
      <pc:sldChg chg="modSp add del mod">
        <pc:chgData name="sridharan M" userId="2b8775cb384566a2" providerId="LiveId" clId="{F81F6715-8168-413D-9C25-00C3F6FDEC97}" dt="2023-06-17T07:22:03.385" v="137"/>
        <pc:sldMkLst>
          <pc:docMk/>
          <pc:sldMk cId="2308238173" sldId="270"/>
        </pc:sldMkLst>
        <pc:spChg chg="mod">
          <ac:chgData name="sridharan M" userId="2b8775cb384566a2" providerId="LiveId" clId="{F81F6715-8168-413D-9C25-00C3F6FDEC97}" dt="2023-06-17T07:22:03.385" v="137"/>
          <ac:spMkLst>
            <pc:docMk/>
            <pc:sldMk cId="2308238173" sldId="270"/>
            <ac:spMk id="3" creationId="{7D58024A-39D0-1719-4A89-6912BA00B9B8}"/>
          </ac:spMkLst>
        </pc:spChg>
      </pc:sldChg>
      <pc:sldChg chg="new del">
        <pc:chgData name="sridharan M" userId="2b8775cb384566a2" providerId="LiveId" clId="{F81F6715-8168-413D-9C25-00C3F6FDEC97}" dt="2023-06-17T07:51:49.951" v="557" actId="2696"/>
        <pc:sldMkLst>
          <pc:docMk/>
          <pc:sldMk cId="255935687" sldId="271"/>
        </pc:sldMkLst>
      </pc:sldChg>
      <pc:sldChg chg="addSp modSp new mod modAnim">
        <pc:chgData name="sridharan M" userId="2b8775cb384566a2" providerId="LiveId" clId="{F81F6715-8168-413D-9C25-00C3F6FDEC97}" dt="2023-06-28T05:23:16.127" v="1298" actId="1076"/>
        <pc:sldMkLst>
          <pc:docMk/>
          <pc:sldMk cId="2205855424" sldId="272"/>
        </pc:sldMkLst>
        <pc:spChg chg="mod">
          <ac:chgData name="sridharan M" userId="2b8775cb384566a2" providerId="LiveId" clId="{F81F6715-8168-413D-9C25-00C3F6FDEC97}" dt="2023-06-28T05:23:16.127" v="1298" actId="1076"/>
          <ac:spMkLst>
            <pc:docMk/>
            <pc:sldMk cId="2205855424" sldId="272"/>
            <ac:spMk id="2" creationId="{42099CFF-4B55-8E3D-A0D4-26D6D2C4711B}"/>
          </ac:spMkLst>
        </pc:spChg>
        <pc:spChg chg="mod">
          <ac:chgData name="sridharan M" userId="2b8775cb384566a2" providerId="LiveId" clId="{F81F6715-8168-413D-9C25-00C3F6FDEC97}" dt="2023-06-17T07:48:28.813" v="533" actId="13926"/>
          <ac:spMkLst>
            <pc:docMk/>
            <pc:sldMk cId="2205855424" sldId="272"/>
            <ac:spMk id="3" creationId="{EA5C73EA-FB2E-1480-8B75-5B39651344B6}"/>
          </ac:spMkLst>
        </pc:spChg>
        <pc:spChg chg="mod">
          <ac:chgData name="sridharan M" userId="2b8775cb384566a2" providerId="LiveId" clId="{F81F6715-8168-413D-9C25-00C3F6FDEC97}" dt="2023-06-17T07:51:12.494" v="553" actId="14100"/>
          <ac:spMkLst>
            <pc:docMk/>
            <pc:sldMk cId="2205855424" sldId="272"/>
            <ac:spMk id="4" creationId="{91C5A337-4FB0-6212-3016-0C2300FF863E}"/>
          </ac:spMkLst>
        </pc:spChg>
        <pc:picChg chg="add mod">
          <ac:chgData name="sridharan M" userId="2b8775cb384566a2" providerId="LiveId" clId="{F81F6715-8168-413D-9C25-00C3F6FDEC97}" dt="2023-06-28T05:21:30.634" v="1294" actId="14100"/>
          <ac:picMkLst>
            <pc:docMk/>
            <pc:sldMk cId="2205855424" sldId="272"/>
            <ac:picMk id="6" creationId="{245EDD40-8847-7AEA-1D22-AC9B2F526192}"/>
          </ac:picMkLst>
        </pc:picChg>
        <pc:picChg chg="add mod">
          <ac:chgData name="sridharan M" userId="2b8775cb384566a2" providerId="LiveId" clId="{F81F6715-8168-413D-9C25-00C3F6FDEC97}" dt="2023-06-28T05:21:50.709" v="1297" actId="14100"/>
          <ac:picMkLst>
            <pc:docMk/>
            <pc:sldMk cId="2205855424" sldId="272"/>
            <ac:picMk id="8" creationId="{47461D79-856A-7FB3-C666-81487240B348}"/>
          </ac:picMkLst>
        </pc:picChg>
      </pc:sldChg>
      <pc:sldChg chg="modSp new del mod modAnim">
        <pc:chgData name="sridharan M" userId="2b8775cb384566a2" providerId="LiveId" clId="{F81F6715-8168-413D-9C25-00C3F6FDEC97}" dt="2023-06-28T04:23:41.151" v="1116" actId="2696"/>
        <pc:sldMkLst>
          <pc:docMk/>
          <pc:sldMk cId="656833146" sldId="273"/>
        </pc:sldMkLst>
        <pc:spChg chg="mod">
          <ac:chgData name="sridharan M" userId="2b8775cb384566a2" providerId="LiveId" clId="{F81F6715-8168-413D-9C25-00C3F6FDEC97}" dt="2023-06-21T04:55:21.977" v="648" actId="20577"/>
          <ac:spMkLst>
            <pc:docMk/>
            <pc:sldMk cId="656833146" sldId="273"/>
            <ac:spMk id="2" creationId="{98261C01-8502-2A86-B8FC-A3812C242FE6}"/>
          </ac:spMkLst>
        </pc:spChg>
        <pc:spChg chg="mod">
          <ac:chgData name="sridharan M" userId="2b8775cb384566a2" providerId="LiveId" clId="{F81F6715-8168-413D-9C25-00C3F6FDEC97}" dt="2023-06-21T04:54:29.313" v="575"/>
          <ac:spMkLst>
            <pc:docMk/>
            <pc:sldMk cId="656833146" sldId="273"/>
            <ac:spMk id="3" creationId="{70212D35-9684-C61A-3BEC-DF3FA956D1EB}"/>
          </ac:spMkLst>
        </pc:spChg>
      </pc:sldChg>
      <pc:sldChg chg="modSp new mod ord modAnim">
        <pc:chgData name="sridharan M" userId="2b8775cb384566a2" providerId="LiveId" clId="{F81F6715-8168-413D-9C25-00C3F6FDEC97}" dt="2023-06-28T04:25:06.946" v="1118"/>
        <pc:sldMkLst>
          <pc:docMk/>
          <pc:sldMk cId="2556040664" sldId="274"/>
        </pc:sldMkLst>
        <pc:spChg chg="mod">
          <ac:chgData name="sridharan M" userId="2b8775cb384566a2" providerId="LiveId" clId="{F81F6715-8168-413D-9C25-00C3F6FDEC97}" dt="2023-06-21T04:59:41.693" v="736" actId="13926"/>
          <ac:spMkLst>
            <pc:docMk/>
            <pc:sldMk cId="2556040664" sldId="274"/>
            <ac:spMk id="2" creationId="{C8280DF5-180B-A945-4304-267044E470E7}"/>
          </ac:spMkLst>
        </pc:spChg>
        <pc:spChg chg="mod">
          <ac:chgData name="sridharan M" userId="2b8775cb384566a2" providerId="LiveId" clId="{F81F6715-8168-413D-9C25-00C3F6FDEC97}" dt="2023-06-28T04:21:08.639" v="1115" actId="20577"/>
          <ac:spMkLst>
            <pc:docMk/>
            <pc:sldMk cId="2556040664" sldId="274"/>
            <ac:spMk id="3" creationId="{A1397B97-F73D-35CD-8548-DCA08E02A955}"/>
          </ac:spMkLst>
        </pc:spChg>
      </pc:sldChg>
      <pc:sldChg chg="addSp delSp modSp new del mod chgLayout">
        <pc:chgData name="sridharan M" userId="2b8775cb384566a2" providerId="LiveId" clId="{F81F6715-8168-413D-9C25-00C3F6FDEC97}" dt="2023-06-21T05:00:28.142" v="740" actId="2696"/>
        <pc:sldMkLst>
          <pc:docMk/>
          <pc:sldMk cId="985044788" sldId="275"/>
        </pc:sldMkLst>
        <pc:spChg chg="del">
          <ac:chgData name="sridharan M" userId="2b8775cb384566a2" providerId="LiveId" clId="{F81F6715-8168-413D-9C25-00C3F6FDEC97}" dt="2023-06-21T05:00:15.586" v="738" actId="6264"/>
          <ac:spMkLst>
            <pc:docMk/>
            <pc:sldMk cId="985044788" sldId="275"/>
            <ac:spMk id="2" creationId="{CD77F517-C609-E461-5E02-B13CD8502A26}"/>
          </ac:spMkLst>
        </pc:spChg>
        <pc:spChg chg="del">
          <ac:chgData name="sridharan M" userId="2b8775cb384566a2" providerId="LiveId" clId="{F81F6715-8168-413D-9C25-00C3F6FDEC97}" dt="2023-06-21T05:00:15.586" v="738" actId="6264"/>
          <ac:spMkLst>
            <pc:docMk/>
            <pc:sldMk cId="985044788" sldId="275"/>
            <ac:spMk id="3" creationId="{797456CB-B051-5175-6A69-8A1422A04E3E}"/>
          </ac:spMkLst>
        </pc:spChg>
        <pc:spChg chg="add mod ord">
          <ac:chgData name="sridharan M" userId="2b8775cb384566a2" providerId="LiveId" clId="{F81F6715-8168-413D-9C25-00C3F6FDEC97}" dt="2023-06-21T05:00:15.586" v="738" actId="6264"/>
          <ac:spMkLst>
            <pc:docMk/>
            <pc:sldMk cId="985044788" sldId="275"/>
            <ac:spMk id="4" creationId="{00E374F6-0F96-BAD4-7261-53235DD26BB6}"/>
          </ac:spMkLst>
        </pc:spChg>
        <pc:spChg chg="add mod ord">
          <ac:chgData name="sridharan M" userId="2b8775cb384566a2" providerId="LiveId" clId="{F81F6715-8168-413D-9C25-00C3F6FDEC97}" dt="2023-06-21T05:00:15.586" v="738" actId="6264"/>
          <ac:spMkLst>
            <pc:docMk/>
            <pc:sldMk cId="985044788" sldId="275"/>
            <ac:spMk id="5" creationId="{173290AD-A319-E40D-EBB6-795F8E30A7C6}"/>
          </ac:spMkLst>
        </pc:spChg>
      </pc:sldChg>
      <pc:sldChg chg="addSp delSp modSp new mod modClrScheme modAnim chgLayout">
        <pc:chgData name="sridharan M" userId="2b8775cb384566a2" providerId="LiveId" clId="{F81F6715-8168-413D-9C25-00C3F6FDEC97}" dt="2023-06-21T05:03:58.295" v="785"/>
        <pc:sldMkLst>
          <pc:docMk/>
          <pc:sldMk cId="1840932496" sldId="276"/>
        </pc:sldMkLst>
        <pc:spChg chg="add mod">
          <ac:chgData name="sridharan M" userId="2b8775cb384566a2" providerId="LiveId" clId="{F81F6715-8168-413D-9C25-00C3F6FDEC97}" dt="2023-06-21T05:02:42.863" v="777" actId="255"/>
          <ac:spMkLst>
            <pc:docMk/>
            <pc:sldMk cId="1840932496" sldId="276"/>
            <ac:spMk id="2" creationId="{F8D3B10A-0AE8-2A17-42CA-2F6E10A4E6AA}"/>
          </ac:spMkLst>
        </pc:spChg>
        <pc:spChg chg="add del mod">
          <ac:chgData name="sridharan M" userId="2b8775cb384566a2" providerId="LiveId" clId="{F81F6715-8168-413D-9C25-00C3F6FDEC97}" dt="2023-06-21T05:02:12.417" v="766" actId="11529"/>
          <ac:spMkLst>
            <pc:docMk/>
            <pc:sldMk cId="1840932496" sldId="276"/>
            <ac:spMk id="3" creationId="{D59B15D7-DCD1-9C38-E2D3-F20DCA2377CD}"/>
          </ac:spMkLst>
        </pc:spChg>
        <pc:spChg chg="add del mod">
          <ac:chgData name="sridharan M" userId="2b8775cb384566a2" providerId="LiveId" clId="{F81F6715-8168-413D-9C25-00C3F6FDEC97}" dt="2023-06-21T05:02:42.434" v="776" actId="11529"/>
          <ac:spMkLst>
            <pc:docMk/>
            <pc:sldMk cId="1840932496" sldId="276"/>
            <ac:spMk id="4" creationId="{84BC814D-3345-3766-1503-83A5C0141A20}"/>
          </ac:spMkLst>
        </pc:spChg>
      </pc:sldChg>
      <pc:sldChg chg="addSp modSp new mod ord">
        <pc:chgData name="sridharan M" userId="2b8775cb384566a2" providerId="LiveId" clId="{F81F6715-8168-413D-9C25-00C3F6FDEC97}" dt="2023-06-28T04:27:55.116" v="1149" actId="13926"/>
        <pc:sldMkLst>
          <pc:docMk/>
          <pc:sldMk cId="1056473362" sldId="277"/>
        </pc:sldMkLst>
        <pc:spChg chg="mod">
          <ac:chgData name="sridharan M" userId="2b8775cb384566a2" providerId="LiveId" clId="{F81F6715-8168-413D-9C25-00C3F6FDEC97}" dt="2023-06-28T04:27:55.116" v="1149" actId="13926"/>
          <ac:spMkLst>
            <pc:docMk/>
            <pc:sldMk cId="1056473362" sldId="277"/>
            <ac:spMk id="2" creationId="{236E48EE-05E3-F037-6BD3-A250EB03E239}"/>
          </ac:spMkLst>
        </pc:spChg>
        <pc:spChg chg="mod">
          <ac:chgData name="sridharan M" userId="2b8775cb384566a2" providerId="LiveId" clId="{F81F6715-8168-413D-9C25-00C3F6FDEC97}" dt="2023-06-28T04:27:18.598" v="1140" actId="20577"/>
          <ac:spMkLst>
            <pc:docMk/>
            <pc:sldMk cId="1056473362" sldId="277"/>
            <ac:spMk id="3" creationId="{1EB919CA-8E13-D3A9-A2E6-7F0D8F1CD374}"/>
          </ac:spMkLst>
        </pc:spChg>
        <pc:picChg chg="add mod">
          <ac:chgData name="sridharan M" userId="2b8775cb384566a2" providerId="LiveId" clId="{F81F6715-8168-413D-9C25-00C3F6FDEC97}" dt="2023-06-28T04:27:35.740" v="1146" actId="14100"/>
          <ac:picMkLst>
            <pc:docMk/>
            <pc:sldMk cId="1056473362" sldId="277"/>
            <ac:picMk id="4" creationId="{49F715DD-4F1B-4D93-8493-E3289673467A}"/>
          </ac:picMkLst>
        </pc:picChg>
      </pc:sldChg>
      <pc:sldChg chg="new del">
        <pc:chgData name="sridharan M" userId="2b8775cb384566a2" providerId="LiveId" clId="{F81F6715-8168-413D-9C25-00C3F6FDEC97}" dt="2023-06-28T04:25:41.807" v="1120" actId="2696"/>
        <pc:sldMkLst>
          <pc:docMk/>
          <pc:sldMk cId="2975209784" sldId="277"/>
        </pc:sldMkLst>
      </pc:sldChg>
      <pc:sldChg chg="addSp delSp modSp new mod ord">
        <pc:chgData name="sridharan M" userId="2b8775cb384566a2" providerId="LiveId" clId="{F81F6715-8168-413D-9C25-00C3F6FDEC97}" dt="2023-06-28T04:59:10.075" v="1252"/>
        <pc:sldMkLst>
          <pc:docMk/>
          <pc:sldMk cId="496043528" sldId="278"/>
        </pc:sldMkLst>
        <pc:spChg chg="mod">
          <ac:chgData name="sridharan M" userId="2b8775cb384566a2" providerId="LiveId" clId="{F81F6715-8168-413D-9C25-00C3F6FDEC97}" dt="2023-06-28T04:55:07.246" v="1222" actId="13926"/>
          <ac:spMkLst>
            <pc:docMk/>
            <pc:sldMk cId="496043528" sldId="278"/>
            <ac:spMk id="2" creationId="{845EEA50-468B-1C34-0C8C-BA301F4B0621}"/>
          </ac:spMkLst>
        </pc:spChg>
        <pc:spChg chg="del">
          <ac:chgData name="sridharan M" userId="2b8775cb384566a2" providerId="LiveId" clId="{F81F6715-8168-413D-9C25-00C3F6FDEC97}" dt="2023-06-28T04:29:32.428" v="1151"/>
          <ac:spMkLst>
            <pc:docMk/>
            <pc:sldMk cId="496043528" sldId="278"/>
            <ac:spMk id="3" creationId="{270D2529-3DA9-215D-FF3D-B0277AAA8C2F}"/>
          </ac:spMkLst>
        </pc:spChg>
        <pc:spChg chg="add mod">
          <ac:chgData name="sridharan M" userId="2b8775cb384566a2" providerId="LiveId" clId="{F81F6715-8168-413D-9C25-00C3F6FDEC97}" dt="2023-06-28T04:55:19.484" v="1223" actId="2711"/>
          <ac:spMkLst>
            <pc:docMk/>
            <pc:sldMk cId="496043528" sldId="278"/>
            <ac:spMk id="6" creationId="{DAD8F52F-7BF4-D660-3F75-1A73C9058586}"/>
          </ac:spMkLst>
        </pc:spChg>
        <pc:picChg chg="add mod">
          <ac:chgData name="sridharan M" userId="2b8775cb384566a2" providerId="LiveId" clId="{F81F6715-8168-413D-9C25-00C3F6FDEC97}" dt="2023-06-28T04:29:47.316" v="1157" actId="14100"/>
          <ac:picMkLst>
            <pc:docMk/>
            <pc:sldMk cId="496043528" sldId="278"/>
            <ac:picMk id="4" creationId="{9FA4F56F-7DCE-4FA3-45B9-0F991C2E7A86}"/>
          </ac:picMkLst>
        </pc:picChg>
      </pc:sldChg>
      <pc:sldChg chg="addSp modSp new mod">
        <pc:chgData name="sridharan M" userId="2b8775cb384566a2" providerId="LiveId" clId="{F81F6715-8168-413D-9C25-00C3F6FDEC97}" dt="2023-06-28T04:49:04.486" v="1219" actId="1076"/>
        <pc:sldMkLst>
          <pc:docMk/>
          <pc:sldMk cId="4053468539" sldId="279"/>
        </pc:sldMkLst>
        <pc:spChg chg="mod">
          <ac:chgData name="sridharan M" userId="2b8775cb384566a2" providerId="LiveId" clId="{F81F6715-8168-413D-9C25-00C3F6FDEC97}" dt="2023-06-28T04:46:52.955" v="1186" actId="27636"/>
          <ac:spMkLst>
            <pc:docMk/>
            <pc:sldMk cId="4053468539" sldId="279"/>
            <ac:spMk id="2" creationId="{D96F27F2-2698-B556-247A-985C2F4F2547}"/>
          </ac:spMkLst>
        </pc:spChg>
        <pc:spChg chg="mod">
          <ac:chgData name="sridharan M" userId="2b8775cb384566a2" providerId="LiveId" clId="{F81F6715-8168-413D-9C25-00C3F6FDEC97}" dt="2023-06-28T04:48:35.485" v="1210" actId="20577"/>
          <ac:spMkLst>
            <pc:docMk/>
            <pc:sldMk cId="4053468539" sldId="279"/>
            <ac:spMk id="3" creationId="{56593247-FC8C-2CC6-3AEB-B2F78D45F631}"/>
          </ac:spMkLst>
        </pc:spChg>
        <pc:picChg chg="add mod">
          <ac:chgData name="sridharan M" userId="2b8775cb384566a2" providerId="LiveId" clId="{F81F6715-8168-413D-9C25-00C3F6FDEC97}" dt="2023-06-28T04:49:04.486" v="1219" actId="1076"/>
          <ac:picMkLst>
            <pc:docMk/>
            <pc:sldMk cId="4053468539" sldId="279"/>
            <ac:picMk id="4" creationId="{7272D76F-D5E0-8938-2E19-F723FD2F9990}"/>
          </ac:picMkLst>
        </pc:picChg>
      </pc:sldChg>
      <pc:sldChg chg="modSp new mod">
        <pc:chgData name="sridharan M" userId="2b8775cb384566a2" providerId="LiveId" clId="{F81F6715-8168-413D-9C25-00C3F6FDEC97}" dt="2023-06-28T04:58:39.267" v="1250" actId="27636"/>
        <pc:sldMkLst>
          <pc:docMk/>
          <pc:sldMk cId="2382224075" sldId="280"/>
        </pc:sldMkLst>
        <pc:spChg chg="mod">
          <ac:chgData name="sridharan M" userId="2b8775cb384566a2" providerId="LiveId" clId="{F81F6715-8168-413D-9C25-00C3F6FDEC97}" dt="2023-06-28T04:57:29.406" v="1241" actId="14100"/>
          <ac:spMkLst>
            <pc:docMk/>
            <pc:sldMk cId="2382224075" sldId="280"/>
            <ac:spMk id="2" creationId="{1D6D2578-EC42-33D8-1A56-41860180F16D}"/>
          </ac:spMkLst>
        </pc:spChg>
        <pc:spChg chg="mod">
          <ac:chgData name="sridharan M" userId="2b8775cb384566a2" providerId="LiveId" clId="{F81F6715-8168-413D-9C25-00C3F6FDEC97}" dt="2023-06-28T04:58:39.267" v="1250" actId="27636"/>
          <ac:spMkLst>
            <pc:docMk/>
            <pc:sldMk cId="2382224075" sldId="280"/>
            <ac:spMk id="3" creationId="{BA058CF7-917E-67C4-168A-E8DF49EDB07F}"/>
          </ac:spMkLst>
        </pc:spChg>
      </pc:sldChg>
      <pc:sldChg chg="addSp modSp new mod">
        <pc:chgData name="sridharan M" userId="2b8775cb384566a2" providerId="LiveId" clId="{F81F6715-8168-413D-9C25-00C3F6FDEC97}" dt="2023-06-28T05:02:07.744" v="1291" actId="20577"/>
        <pc:sldMkLst>
          <pc:docMk/>
          <pc:sldMk cId="2906204175" sldId="281"/>
        </pc:sldMkLst>
        <pc:spChg chg="mod">
          <ac:chgData name="sridharan M" userId="2b8775cb384566a2" providerId="LiveId" clId="{F81F6715-8168-413D-9C25-00C3F6FDEC97}" dt="2023-06-28T05:01:59.390" v="1289" actId="20577"/>
          <ac:spMkLst>
            <pc:docMk/>
            <pc:sldMk cId="2906204175" sldId="281"/>
            <ac:spMk id="2" creationId="{80C57FD5-A1C1-FB4E-FBB7-05104EA26975}"/>
          </ac:spMkLst>
        </pc:spChg>
        <pc:spChg chg="mod">
          <ac:chgData name="sridharan M" userId="2b8775cb384566a2" providerId="LiveId" clId="{F81F6715-8168-413D-9C25-00C3F6FDEC97}" dt="2023-06-28T05:02:07.744" v="1291" actId="20577"/>
          <ac:spMkLst>
            <pc:docMk/>
            <pc:sldMk cId="2906204175" sldId="281"/>
            <ac:spMk id="3" creationId="{9506E333-C4ED-9EF9-5D1A-57F8996BEDD7}"/>
          </ac:spMkLst>
        </pc:spChg>
        <pc:picChg chg="add mod">
          <ac:chgData name="sridharan M" userId="2b8775cb384566a2" providerId="LiveId" clId="{F81F6715-8168-413D-9C25-00C3F6FDEC97}" dt="2023-06-28T05:01:46.607" v="1287" actId="14100"/>
          <ac:picMkLst>
            <pc:docMk/>
            <pc:sldMk cId="2906204175" sldId="281"/>
            <ac:picMk id="4" creationId="{E3B317DF-6FF7-E283-468E-390B00FC877F}"/>
          </ac:picMkLst>
        </pc:picChg>
      </pc:sldChg>
      <pc:sldChg chg="addSp delSp modSp new mod">
        <pc:chgData name="sridharan M" userId="2b8775cb384566a2" providerId="LiveId" clId="{F81F6715-8168-413D-9C25-00C3F6FDEC97}" dt="2023-06-28T06:03:56.618" v="1623" actId="14100"/>
        <pc:sldMkLst>
          <pc:docMk/>
          <pc:sldMk cId="677102185" sldId="282"/>
        </pc:sldMkLst>
        <pc:spChg chg="mod">
          <ac:chgData name="sridharan M" userId="2b8775cb384566a2" providerId="LiveId" clId="{F81F6715-8168-413D-9C25-00C3F6FDEC97}" dt="2023-06-28T06:00:03.474" v="1598" actId="14100"/>
          <ac:spMkLst>
            <pc:docMk/>
            <pc:sldMk cId="677102185" sldId="282"/>
            <ac:spMk id="2" creationId="{73FECD78-D170-9C54-C51F-6971E060624B}"/>
          </ac:spMkLst>
        </pc:spChg>
        <pc:spChg chg="mod">
          <ac:chgData name="sridharan M" userId="2b8775cb384566a2" providerId="LiveId" clId="{F81F6715-8168-413D-9C25-00C3F6FDEC97}" dt="2023-06-28T06:03:56.618" v="1623" actId="14100"/>
          <ac:spMkLst>
            <pc:docMk/>
            <pc:sldMk cId="677102185" sldId="282"/>
            <ac:spMk id="3" creationId="{02DEFCD5-D28C-415A-F2F2-EDB4C724CF2B}"/>
          </ac:spMkLst>
        </pc:spChg>
        <pc:spChg chg="add del mod">
          <ac:chgData name="sridharan M" userId="2b8775cb384566a2" providerId="LiveId" clId="{F81F6715-8168-413D-9C25-00C3F6FDEC97}" dt="2023-06-28T06:01:39.530" v="1609" actId="21"/>
          <ac:spMkLst>
            <pc:docMk/>
            <pc:sldMk cId="677102185" sldId="282"/>
            <ac:spMk id="5" creationId="{16FDBC1D-7E5B-CEA5-FCE6-E89F3380572C}"/>
          </ac:spMkLst>
        </pc:spChg>
        <pc:graphicFrameChg chg="add mod modGraphic">
          <ac:chgData name="sridharan M" userId="2b8775cb384566a2" providerId="LiveId" clId="{F81F6715-8168-413D-9C25-00C3F6FDEC97}" dt="2023-06-28T06:03:48.315" v="1622" actId="1076"/>
          <ac:graphicFrameMkLst>
            <pc:docMk/>
            <pc:sldMk cId="677102185" sldId="282"/>
            <ac:graphicFrameMk id="7" creationId="{2AD1ED54-817D-E92F-4362-59167429E1BE}"/>
          </ac:graphicFrameMkLst>
        </pc:graphicFrameChg>
        <pc:picChg chg="add del mod">
          <ac:chgData name="sridharan M" userId="2b8775cb384566a2" providerId="LiveId" clId="{F81F6715-8168-413D-9C25-00C3F6FDEC97}" dt="2023-06-28T06:02:14.323" v="1615" actId="21"/>
          <ac:picMkLst>
            <pc:docMk/>
            <pc:sldMk cId="677102185" sldId="282"/>
            <ac:picMk id="6" creationId="{8C6A5F76-431E-F3D7-79A0-11E351960810}"/>
          </ac:picMkLst>
        </pc:picChg>
      </pc:sldChg>
      <pc:sldChg chg="new del">
        <pc:chgData name="sridharan M" userId="2b8775cb384566a2" providerId="LiveId" clId="{F81F6715-8168-413D-9C25-00C3F6FDEC97}" dt="2023-06-28T06:04:21.207" v="1627" actId="2696"/>
        <pc:sldMkLst>
          <pc:docMk/>
          <pc:sldMk cId="383827476" sldId="283"/>
        </pc:sldMkLst>
      </pc:sldChg>
      <pc:sldChg chg="addSp modSp new mod">
        <pc:chgData name="sridharan M" userId="2b8775cb384566a2" providerId="LiveId" clId="{F81F6715-8168-413D-9C25-00C3F6FDEC97}" dt="2023-06-28T06:07:30.417" v="1660" actId="313"/>
        <pc:sldMkLst>
          <pc:docMk/>
          <pc:sldMk cId="2441835967" sldId="283"/>
        </pc:sldMkLst>
        <pc:spChg chg="mod">
          <ac:chgData name="sridharan M" userId="2b8775cb384566a2" providerId="LiveId" clId="{F81F6715-8168-413D-9C25-00C3F6FDEC97}" dt="2023-06-28T06:04:46.137" v="1633" actId="313"/>
          <ac:spMkLst>
            <pc:docMk/>
            <pc:sldMk cId="2441835967" sldId="283"/>
            <ac:spMk id="2" creationId="{344E0D37-473E-A865-4505-B78850AD2D39}"/>
          </ac:spMkLst>
        </pc:spChg>
        <pc:spChg chg="mod">
          <ac:chgData name="sridharan M" userId="2b8775cb384566a2" providerId="LiveId" clId="{F81F6715-8168-413D-9C25-00C3F6FDEC97}" dt="2023-06-28T06:07:30.417" v="1660" actId="313"/>
          <ac:spMkLst>
            <pc:docMk/>
            <pc:sldMk cId="2441835967" sldId="283"/>
            <ac:spMk id="3" creationId="{AA3147AF-CBE6-A5C9-82C3-021581953DCC}"/>
          </ac:spMkLst>
        </pc:spChg>
        <pc:picChg chg="add mod">
          <ac:chgData name="sridharan M" userId="2b8775cb384566a2" providerId="LiveId" clId="{F81F6715-8168-413D-9C25-00C3F6FDEC97}" dt="2023-06-28T06:06:43.870" v="1655" actId="14100"/>
          <ac:picMkLst>
            <pc:docMk/>
            <pc:sldMk cId="2441835967" sldId="283"/>
            <ac:picMk id="4" creationId="{26DA99F7-ECE4-7A82-FFCC-04C8BBBCB6BF}"/>
          </ac:picMkLst>
        </pc:picChg>
      </pc:sldChg>
      <pc:sldChg chg="add del">
        <pc:chgData name="sridharan M" userId="2b8775cb384566a2" providerId="LiveId" clId="{F81F6715-8168-413D-9C25-00C3F6FDEC97}" dt="2023-06-28T06:04:25.533" v="1628" actId="2696"/>
        <pc:sldMkLst>
          <pc:docMk/>
          <pc:sldMk cId="3741499727" sldId="284"/>
        </pc:sldMkLst>
      </pc:sldChg>
    </pc:docChg>
  </pc:docChgLst>
</pc:chgInfo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6/30/2023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6/30/2023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6/30/2023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6/30/2023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6/30/2023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6/30/2023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6/30/2023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6/30/2023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6/30/2023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6/30/2023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6/30/2023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6/30/2023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6/30/2023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uoteinspector.com/images/investing/buy-sell-stocks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9"/>
            <a:ext cx="12425660" cy="6989435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53996" y="3778374"/>
            <a:ext cx="6138003" cy="1189866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C0C0C0"/>
                </a:highlight>
              </a:rPr>
              <a:t>Stock price forecasting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56600" y="4876800"/>
            <a:ext cx="3209587" cy="1189866"/>
          </a:xfrm>
        </p:spPr>
        <p:txBody>
          <a:bodyPr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sz="2000" b="1" i="1" dirty="0">
                <a:solidFill>
                  <a:schemeClr val="accent4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By:</a:t>
            </a:r>
          </a:p>
          <a:p>
            <a:pPr algn="l">
              <a:spcAft>
                <a:spcPts val="600"/>
              </a:spcAft>
            </a:pPr>
            <a:r>
              <a:rPr lang="en-US" sz="2000" b="1" i="1" dirty="0" err="1">
                <a:solidFill>
                  <a:schemeClr val="accent4"/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Priyanga</a:t>
            </a:r>
            <a:endParaRPr lang="en-US" sz="2000" b="1" i="1">
              <a:solidFill>
                <a:schemeClr val="accent4"/>
              </a:solidFill>
              <a:highlight>
                <a:srgbClr val="0000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spcAft>
                <a:spcPts val="600"/>
              </a:spcAft>
            </a:pPr>
            <a:endParaRPr lang="en-US" sz="2000" b="1" i="1" dirty="0">
              <a:solidFill>
                <a:schemeClr val="accent4"/>
              </a:solidFill>
              <a:highlight>
                <a:srgbClr val="0000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E0D37-473E-A865-4505-B78850AD2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95960"/>
          </a:xfrm>
        </p:spPr>
        <p:txBody>
          <a:bodyPr/>
          <a:lstStyle/>
          <a:p>
            <a:r>
              <a:rPr lang="en-US" dirty="0">
                <a:highlight>
                  <a:srgbClr val="C0C0C0"/>
                </a:highlight>
              </a:rPr>
              <a:t>Seasonal decompose: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147AF-CBE6-A5C9-82C3-021581953D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381760"/>
            <a:ext cx="5252720" cy="4485640"/>
          </a:xfrm>
        </p:spPr>
        <p:txBody>
          <a:bodyPr/>
          <a:lstStyle/>
          <a:p>
            <a:r>
              <a:rPr lang="en-US" sz="1200" b="0" dirty="0">
                <a:solidFill>
                  <a:schemeClr val="bg1">
                    <a:lumMod val="95000"/>
                  </a:schemeClr>
                </a:solidFill>
                <a:effectLst/>
                <a:latin typeface="Courier New" panose="02070309020205020404" pitchFamily="49" charset="0"/>
              </a:rPr>
              <a:t>from statsmodels.tsa.seasonal import seasonal_decompose</a:t>
            </a:r>
          </a:p>
          <a:p>
            <a:r>
              <a:rPr lang="en-US" sz="1400" b="0" dirty="0">
                <a:solidFill>
                  <a:schemeClr val="tx1"/>
                </a:solidFill>
                <a:effectLst/>
                <a:latin typeface="Courier New"/>
                <a:cs typeface="Courier New"/>
              </a:rPr>
              <a:t>decompose_df=seasonal_decompose(df1['close'],model='additive',period=</a:t>
            </a:r>
            <a:r>
              <a:rPr lang="en-US" sz="1400" dirty="0">
                <a:solidFill>
                  <a:schemeClr val="tx1"/>
                </a:solidFill>
                <a:latin typeface="Courier New"/>
                <a:cs typeface="Courier New"/>
              </a:rPr>
              <a:t>12</a:t>
            </a:r>
            <a:r>
              <a:rPr lang="en-US" sz="1400" b="0" dirty="0">
                <a:solidFill>
                  <a:schemeClr val="tx1"/>
                </a:solidFill>
                <a:effectLst/>
                <a:latin typeface="Courier New"/>
                <a:cs typeface="Courier New"/>
              </a:rPr>
              <a:t>)</a:t>
            </a:r>
          </a:p>
          <a:p>
            <a:r>
              <a:rPr lang="en-US" sz="14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decompose_df.plot()</a:t>
            </a:r>
          </a:p>
          <a:p>
            <a:r>
              <a:rPr lang="en-US" sz="14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plt.show()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  <a:effectLst/>
                <a:highlight>
                  <a:srgbClr val="808080"/>
                </a:highlight>
                <a:latin typeface="Courier New" panose="02070309020205020404" pitchFamily="49" charset="0"/>
              </a:rPr>
              <a:t>POLYNOMIAL REGRESSION:</a:t>
            </a:r>
          </a:p>
          <a:p>
            <a:r>
              <a:rPr lang="en-US" sz="1800" dirty="0"/>
              <a:t>Polynomial regression is a technique we cause to fit a regression model when the relationship between the predictor variable(s) and the response variable is nonlinear</a:t>
            </a:r>
            <a:r>
              <a:rPr lang="en-US" sz="1800" b="1" dirty="0"/>
              <a:t>.</a:t>
            </a:r>
          </a:p>
          <a:p>
            <a:endParaRPr lang="en-US" sz="1800" b="1" dirty="0">
              <a:solidFill>
                <a:schemeClr val="tx1"/>
              </a:solidFill>
              <a:effectLst/>
              <a:latin typeface="Courier New" panose="02070309020205020404" pitchFamily="49" charset="0"/>
            </a:endParaRP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DA99F7-ECE4-7A82-FFCC-04C8BBBCB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3629" y="949960"/>
            <a:ext cx="5518371" cy="465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835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99CFF-4B55-8E3D-A0D4-26D6D2C47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35280"/>
            <a:ext cx="9601200" cy="1036320"/>
          </a:xfrm>
        </p:spPr>
        <p:txBody>
          <a:bodyPr/>
          <a:lstStyle/>
          <a:p>
            <a:r>
              <a:rPr lang="en-US" dirty="0">
                <a:highlight>
                  <a:srgbClr val="C0C0C0"/>
                </a:highlight>
              </a:rPr>
              <a:t>GRAPHS ANALYSIS:</a:t>
            </a:r>
            <a:endParaRPr lang="en-IN" dirty="0">
              <a:highlight>
                <a:srgbClr val="C0C0C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C73EA-FB2E-1480-8B75-5B3965134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1432560"/>
            <a:ext cx="4724400" cy="4434841"/>
          </a:xfrm>
        </p:spPr>
        <p:txBody>
          <a:bodyPr/>
          <a:lstStyle/>
          <a:p>
            <a:r>
              <a:rPr lang="en-US" dirty="0">
                <a:highlight>
                  <a:srgbClr val="C0C0C0"/>
                </a:highlight>
              </a:rPr>
              <a:t>TRAIN VS TEST</a:t>
            </a:r>
            <a:endParaRPr lang="en-IN" dirty="0">
              <a:highlight>
                <a:srgbClr val="C0C0C0"/>
              </a:highlight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C5A337-4FB0-6212-3016-0C2300FF86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788" y="1483360"/>
            <a:ext cx="5242171" cy="4434841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highlight>
                  <a:srgbClr val="C0C0C0"/>
                </a:highlight>
              </a:rPr>
              <a:t>FORECASTING</a:t>
            </a:r>
            <a:endParaRPr lang="en-IN" dirty="0">
              <a:solidFill>
                <a:schemeClr val="tx1"/>
              </a:solidFill>
              <a:highlight>
                <a:srgbClr val="C0C0C0"/>
              </a:highligh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5EDD40-8847-7AEA-1D22-AC9B2F52619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371600" y="2122545"/>
            <a:ext cx="4551680" cy="31946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461D79-856A-7FB3-C666-81487240B3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573520" y="1973037"/>
            <a:ext cx="5242171" cy="3401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855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D2578-EC42-33D8-1A56-41860180F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09320"/>
          </a:xfrm>
        </p:spPr>
        <p:txBody>
          <a:bodyPr/>
          <a:lstStyle/>
          <a:p>
            <a:r>
              <a:rPr lang="en-US" dirty="0">
                <a:highlight>
                  <a:srgbClr val="C0C0C0"/>
                </a:highlight>
              </a:rPr>
              <a:t>INFERENCES:</a:t>
            </a:r>
            <a:endParaRPr lang="en-IN" dirty="0">
              <a:highlight>
                <a:srgbClr val="C0C0C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58CF7-917E-67C4-168A-E8DF49EDB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32560"/>
            <a:ext cx="9601200" cy="5130800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We have drawn some inferences from the data frame. Here is a summary of a few of them: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l" rtl="0">
              <a:lnSpc>
                <a:spcPct val="1456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Today we are all connected with digital and every In all seasons, supermarkets should be aware of customer demand and avoid</a:t>
            </a:r>
          </a:p>
          <a:p>
            <a:pPr marL="0" lvl="0" indent="0" algn="l" rtl="0">
              <a:lnSpc>
                <a:spcPct val="1456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stockouts. This project  focus on predicting the future demand of sales using various machine learning algorithms. </a:t>
            </a:r>
          </a:p>
          <a:p>
            <a:pPr marL="457200" lvl="0" indent="-292100" algn="l" rtl="0">
              <a:lnSpc>
                <a:spcPct val="145606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Analyzing the past sales of the store</a:t>
            </a:r>
          </a:p>
          <a:p>
            <a:pPr marL="457200" lvl="0" indent="-292100" algn="l" rtl="0">
              <a:lnSpc>
                <a:spcPct val="145606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Understanding the factors that affect the sales of a store</a:t>
            </a:r>
          </a:p>
          <a:p>
            <a:pPr marL="457200" lvl="0" indent="-292100" algn="l" rtl="0">
              <a:lnSpc>
                <a:spcPct val="145606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Deriving inferences related to those sales </a:t>
            </a:r>
          </a:p>
          <a:p>
            <a:pPr marL="457200" lvl="0" indent="-292100" algn="l" rtl="0">
              <a:lnSpc>
                <a:spcPct val="145606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Predicting the future sales from the inferences derived </a:t>
            </a:r>
          </a:p>
          <a:p>
            <a:pPr marL="457200" lvl="0" indent="-292100" algn="l" rtl="0">
              <a:lnSpc>
                <a:spcPct val="145606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Help the businesses stock up/stock down products accordingly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82224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3B10A-0AE8-2A17-42CA-2F6E10A4E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40" y="2824480"/>
            <a:ext cx="5212080" cy="1463040"/>
          </a:xfrm>
        </p:spPr>
        <p:txBody>
          <a:bodyPr>
            <a:normAutofit/>
          </a:bodyPr>
          <a:lstStyle/>
          <a:p>
            <a:r>
              <a:rPr lang="en-US" sz="6600" dirty="0"/>
              <a:t>THANK YOU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840932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852E4-AB0E-103F-D9CB-A47F8B2C8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769360" cy="655320"/>
          </a:xfrm>
        </p:spPr>
        <p:txBody>
          <a:bodyPr>
            <a:normAutofit fontScale="90000"/>
          </a:bodyPr>
          <a:lstStyle/>
          <a:p>
            <a:r>
              <a:rPr lang="en-US" dirty="0">
                <a:highlight>
                  <a:srgbClr val="C0C0C0"/>
                </a:highlight>
              </a:rPr>
              <a:t>INTRODUCTION:</a:t>
            </a:r>
            <a:endParaRPr lang="en-IN" dirty="0">
              <a:highlight>
                <a:srgbClr val="C0C0C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2773A2-FE3E-4C83-33E3-DBF94E7BE5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42720"/>
            <a:ext cx="7498080" cy="5415280"/>
          </a:xfrm>
        </p:spPr>
        <p:txBody>
          <a:bodyPr>
            <a:normAutofit/>
          </a:bodyPr>
          <a:lstStyle/>
          <a:p>
            <a:r>
              <a:rPr lang="en-US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Stock market forecasting is a major exertion in the field of finance and establishing business.</a:t>
            </a:r>
            <a:endParaRPr lang="en-GB" sz="24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IN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Stock market forecasters focus on developing a successful approach for forecasting or predicting index value of stock prices. </a:t>
            </a:r>
          </a:p>
          <a:p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F</a:t>
            </a:r>
            <a:r>
              <a:rPr lang="en-IN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orecasting stock indices is very difficult because the market indices are highly fluctuating as result of increase or decrease that characterize the stock price. </a:t>
            </a:r>
          </a:p>
          <a:p>
            <a:r>
              <a:rPr lang="en-IN" sz="24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A</a:t>
            </a:r>
            <a:r>
              <a:rPr lang="en-IN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utoregressive integrated moving average (ARIMA) model has remained the mostly widely used time series model for forecasting stock market .</a:t>
            </a:r>
          </a:p>
          <a:p>
            <a:r>
              <a:rPr lang="en-US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 build the stock price forecasting model, we will using real time TCS dataset.</a:t>
            </a:r>
            <a:endParaRPr lang="en-GB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sz="2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sz="2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CC578F-E329-7694-E408-CE254F787E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869679" y="1442720"/>
            <a:ext cx="3241041" cy="436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260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80DF5-180B-A945-4304-267044E47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17880"/>
          </a:xfrm>
        </p:spPr>
        <p:txBody>
          <a:bodyPr/>
          <a:lstStyle/>
          <a:p>
            <a:r>
              <a:rPr lang="en-US" dirty="0">
                <a:highlight>
                  <a:srgbClr val="C0C0C0"/>
                </a:highlight>
              </a:rPr>
              <a:t>PROBLEM STAEMENT:</a:t>
            </a:r>
            <a:endParaRPr lang="en-IN" dirty="0">
              <a:highlight>
                <a:srgbClr val="C0C0C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97B97-F73D-35CD-8548-DCA08E02A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03680"/>
            <a:ext cx="9601200" cy="4363720"/>
          </a:xfrm>
        </p:spPr>
        <p:txBody>
          <a:bodyPr>
            <a:normAutofit/>
          </a:bodyPr>
          <a:lstStyle/>
          <a:p>
            <a:pPr marL="0" lvl="0" inden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F1F1F"/>
                </a:solidFill>
                <a:latin typeface="Google Sans"/>
              </a:rPr>
              <a:t>In this project, we will use time series forecasting to predict the price of TCS stock for the next few years. We will use historical data of TCS stock prices, and a variety of time series forecasting models. We will then evaluate the accuracy of our forecasts, and discuss the implications of our findings for investors depends on.</a:t>
            </a:r>
          </a:p>
          <a:p>
            <a:pPr marL="0" lvl="0" inden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1F1F1F"/>
                </a:solidFill>
                <a:latin typeface="Google Sans"/>
              </a:rPr>
              <a:t>The overall economic conditions</a:t>
            </a:r>
          </a:p>
          <a:p>
            <a:pPr marL="0" lvl="0" indent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1F1F1F"/>
                </a:solidFill>
                <a:latin typeface="Google Sans"/>
              </a:rPr>
              <a:t>The company's performance</a:t>
            </a:r>
            <a:endParaRPr lang="en-US" b="1" dirty="0">
              <a:latin typeface="Nunito"/>
              <a:ea typeface="Nunito"/>
              <a:cs typeface="Nunito"/>
              <a:sym typeface="Nunito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56040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E48EE-05E3-F037-6BD3-A250EB03E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09320"/>
          </a:xfrm>
        </p:spPr>
        <p:txBody>
          <a:bodyPr>
            <a:normAutofit fontScale="90000"/>
          </a:bodyPr>
          <a:lstStyle/>
          <a:p>
            <a:r>
              <a:rPr lang="en-GB" sz="4400" dirty="0">
                <a:solidFill>
                  <a:srgbClr val="000000"/>
                </a:solidFill>
                <a:highlight>
                  <a:srgbClr val="808080"/>
                </a:highlight>
                <a:latin typeface="Maven Pro SemiBold"/>
                <a:ea typeface="Maven Pro SemiBold"/>
                <a:cs typeface="Maven Pro SemiBold"/>
                <a:sym typeface="Maven Pro SemiBold"/>
              </a:rPr>
              <a:t>Exploratory Data Analysis:</a:t>
            </a:r>
            <a:br>
              <a:rPr lang="en-GB" sz="4400" dirty="0">
                <a:solidFill>
                  <a:srgbClr val="000000"/>
                </a:solidFill>
                <a:highlight>
                  <a:srgbClr val="808080"/>
                </a:highlight>
                <a:latin typeface="Maven Pro SemiBold"/>
                <a:ea typeface="Maven Pro SemiBold"/>
                <a:cs typeface="Maven Pro SemiBold"/>
                <a:sym typeface="Maven Pro SemiBold"/>
              </a:rPr>
            </a:br>
            <a:endParaRPr lang="en-IN" dirty="0">
              <a:highlight>
                <a:srgbClr val="80808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919CA-8E13-D3A9-A2E6-7F0D8F1CD3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22400"/>
            <a:ext cx="9601200" cy="4749800"/>
          </a:xfrm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output of the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df.info()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method can be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helpful for understanding the structure of the  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Frame and the data types of the columns.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000" dirty="0">
              <a:solidFill>
                <a:srgbClr val="1F1F1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rgbClr val="1F1F1F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000" dirty="0">
              <a:solidFill>
                <a:srgbClr val="1F1F1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information can be useful for performing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data analysis and visualization.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F715DD-4F1B-4D93-8493-E32896734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6531" y="518160"/>
            <a:ext cx="4363309" cy="5654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473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57FD5-A1C1-FB4E-FBB7-05104EA2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29640"/>
          </a:xfrm>
        </p:spPr>
        <p:txBody>
          <a:bodyPr>
            <a:normAutofit fontScale="90000"/>
          </a:bodyPr>
          <a:lstStyle/>
          <a:p>
            <a:r>
              <a:rPr lang="en-GB" sz="4400" dirty="0">
                <a:highlight>
                  <a:srgbClr val="C0C0C0"/>
                </a:highlight>
                <a:latin typeface="Maven Pro SemiBold"/>
                <a:ea typeface="Maven Pro SemiBold"/>
                <a:cs typeface="Maven Pro SemiBold"/>
                <a:sym typeface="Maven Pro SemiBold"/>
              </a:rPr>
              <a:t>Extract Required column: </a:t>
            </a:r>
            <a:br>
              <a:rPr lang="en-GB" sz="4400" dirty="0">
                <a:latin typeface="Maven Pro SemiBold"/>
                <a:ea typeface="Maven Pro SemiBold"/>
                <a:cs typeface="Maven Pro SemiBold"/>
                <a:sym typeface="Maven Pro SemiBold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6E333-C4ED-9EF9-5D1A-57F8996BED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391920"/>
            <a:ext cx="9601200" cy="4475480"/>
          </a:xfrm>
        </p:spPr>
        <p:txBody>
          <a:bodyPr/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close prices variable will now contain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Series object with the close prices.                    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Series object will have the same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index as the Data Frame.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B317DF-6FF7-E283-468E-390B00FC8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1333" y="1264276"/>
            <a:ext cx="5586028" cy="4954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204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F27F2-2698-B556-247A-985C2F4F2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56920"/>
          </a:xfrm>
        </p:spPr>
        <p:txBody>
          <a:bodyPr>
            <a:normAutofit fontScale="90000"/>
          </a:bodyPr>
          <a:lstStyle/>
          <a:p>
            <a:r>
              <a:rPr lang="en-GB" sz="4400" dirty="0">
                <a:latin typeface="Maven Pro SemiBold"/>
                <a:ea typeface="Maven Pro SemiBold"/>
                <a:cs typeface="Maven Pro SemiBold"/>
                <a:sym typeface="Maven Pro SemiBold"/>
              </a:rPr>
              <a:t>Line Graph Analysis </a:t>
            </a:r>
            <a:br>
              <a:rPr lang="en-GB" sz="4400" dirty="0">
                <a:latin typeface="Maven Pro SemiBold"/>
                <a:ea typeface="Maven Pro SemiBold"/>
                <a:cs typeface="Maven Pro SemiBold"/>
                <a:sym typeface="Maven Pro SemiBold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593247-FC8C-2CC6-3AEB-B2F78D45F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310640"/>
            <a:ext cx="9601200" cy="4556760"/>
          </a:xfrm>
        </p:spPr>
        <p:txBody>
          <a:bodyPr/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trend                     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patterns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72D76F-D5E0-8938-2E19-F723FD2F9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2640" y="0"/>
            <a:ext cx="5892800" cy="669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468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08E80-AA6A-C7E3-36A7-8E95AC107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75920"/>
            <a:ext cx="9601200" cy="599440"/>
          </a:xfrm>
        </p:spPr>
        <p:txBody>
          <a:bodyPr>
            <a:normAutofit fontScale="90000"/>
          </a:bodyPr>
          <a:lstStyle/>
          <a:p>
            <a:r>
              <a:rPr lang="en-US" sz="4900" dirty="0">
                <a:solidFill>
                  <a:schemeClr val="tx1"/>
                </a:solidFill>
                <a:highlight>
                  <a:srgbClr val="C0C0C0"/>
                </a:highlight>
              </a:rPr>
              <a:t>ARIMA MODEL:</a:t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highlight>
                  <a:srgbClr val="C0C0C0"/>
                </a:highlight>
              </a:rPr>
            </a:br>
            <a:endParaRPr lang="en-IN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C0C0C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8C173-2E79-1572-8582-122F84BBB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280160"/>
            <a:ext cx="7335520" cy="4445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Automated Regressive Integrated Moving Average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b="0" i="0" dirty="0">
                <a:solidFill>
                  <a:srgbClr val="292929"/>
                </a:solidFill>
                <a:effectLst/>
                <a:latin typeface="Helvetica Neue"/>
              </a:rPr>
              <a:t> It is actually a class of models that ‘explains’ a given time series based on its own past values, that is, its own lags and the lagged forecast errors, so that equation can be used to forecast future values.</a:t>
            </a:r>
          </a:p>
          <a:p>
            <a:r>
              <a:rPr lang="en-US" b="0" i="0" dirty="0">
                <a:solidFill>
                  <a:srgbClr val="292929"/>
                </a:solidFill>
                <a:effectLst/>
                <a:latin typeface="Helvetica Neue"/>
              </a:rPr>
              <a:t>An ARIMA model is characterized by 3 terms: p, d, q.</a:t>
            </a:r>
          </a:p>
          <a:p>
            <a:pPr algn="l" fontAlgn="base"/>
            <a:r>
              <a:rPr lang="en-US" b="0" i="0" dirty="0">
                <a:solidFill>
                  <a:srgbClr val="292929"/>
                </a:solidFill>
                <a:effectLst/>
                <a:latin typeface="Helvetica Neue"/>
              </a:rPr>
              <a:t>p is the order of the AR term</a:t>
            </a:r>
          </a:p>
          <a:p>
            <a:pPr algn="l" fontAlgn="base"/>
            <a:r>
              <a:rPr lang="en-US" b="0" i="0" dirty="0">
                <a:solidFill>
                  <a:srgbClr val="292929"/>
                </a:solidFill>
                <a:effectLst/>
                <a:latin typeface="Helvetica Neue"/>
              </a:rPr>
              <a:t>q is the order of the MA term</a:t>
            </a:r>
          </a:p>
          <a:p>
            <a:pPr algn="l" fontAlgn="base"/>
            <a:r>
              <a:rPr lang="en-US" b="0" i="0" dirty="0">
                <a:solidFill>
                  <a:srgbClr val="292929"/>
                </a:solidFill>
                <a:effectLst/>
                <a:latin typeface="Helvetica Neue"/>
              </a:rPr>
              <a:t>d is the number of differencing required to make the time series stationary</a:t>
            </a:r>
          </a:p>
          <a:p>
            <a:endParaRPr lang="en-US" sz="2000" b="0" i="0" dirty="0">
              <a:solidFill>
                <a:srgbClr val="292929"/>
              </a:solidFill>
              <a:effectLst/>
              <a:latin typeface="Helvetica Neue"/>
            </a:endParaRPr>
          </a:p>
          <a:p>
            <a:endParaRPr lang="en-I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53C305-66FE-4743-9E28-07C8F29F1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1840" y="975360"/>
            <a:ext cx="339344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716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EEA50-468B-1C34-0C8C-BA301F4B0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61720"/>
          </a:xfrm>
        </p:spPr>
        <p:txBody>
          <a:bodyPr/>
          <a:lstStyle/>
          <a:p>
            <a:r>
              <a:rPr lang="en-US" b="1" dirty="0">
                <a:highlight>
                  <a:srgbClr val="C0C0C0"/>
                </a:highlight>
              </a:rPr>
              <a:t>TREND ANALYSIS:</a:t>
            </a:r>
            <a:endParaRPr lang="en-IN" b="1" dirty="0">
              <a:highlight>
                <a:srgbClr val="C0C0C0"/>
              </a:highlight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FA4F56F-7DCE-4FA3-45B9-0F991C2E7A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97040" y="685800"/>
            <a:ext cx="5039360" cy="58470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AD8F52F-7BF4-D660-3F75-1A73C9058586}"/>
              </a:ext>
            </a:extLst>
          </p:cNvPr>
          <p:cNvSpPr txBox="1"/>
          <p:nvPr/>
        </p:nvSpPr>
        <p:spPr>
          <a:xfrm>
            <a:off x="1371600" y="1747520"/>
            <a:ext cx="503936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  <a:latin typeface="Century" panose="02040604050505020304" pitchFamily="18" charset="0"/>
              </a:rPr>
              <a:t>The stability of the model over time. A common time-series model assumption is that the coefficients are constant with respect to time. Checking for instability amounts to examining whether the coefficients are time-invariant.</a:t>
            </a:r>
          </a:p>
          <a:p>
            <a:br>
              <a:rPr lang="en-US" b="0" dirty="0">
                <a:effectLst/>
                <a:latin typeface="Century" panose="02040604050505020304" pitchFamily="18" charset="0"/>
              </a:rPr>
            </a:br>
            <a:r>
              <a:rPr lang="en-US" b="0" dirty="0">
                <a:effectLst/>
                <a:latin typeface="Century" panose="02040604050505020304" pitchFamily="18" charset="0"/>
              </a:rPr>
              <a:t>The forecast accuracy of the model</a:t>
            </a:r>
            <a:r>
              <a:rPr lang="en-US" b="0" dirty="0">
                <a:effectLst/>
                <a:latin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96043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ECD78-D170-9C54-C51F-6971E0606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49960"/>
          </a:xfrm>
        </p:spPr>
        <p:txBody>
          <a:bodyPr/>
          <a:lstStyle/>
          <a:p>
            <a:r>
              <a:rPr lang="en-US" dirty="0">
                <a:highlight>
                  <a:srgbClr val="C0C0C0"/>
                </a:highlight>
              </a:rPr>
              <a:t>ADF:</a:t>
            </a:r>
            <a:endParaRPr lang="en-IN" dirty="0">
              <a:highlight>
                <a:srgbClr val="C0C0C0"/>
              </a:highligh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EFCD5-D28C-415A-F2F2-EDB4C724C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371600"/>
            <a:ext cx="7061200" cy="4693920"/>
          </a:xfrm>
        </p:spPr>
        <p:txBody>
          <a:bodyPr/>
          <a:lstStyle/>
          <a:p>
            <a:pPr marL="0" indent="0">
              <a:buNone/>
            </a:pPr>
            <a:r>
              <a:rPr lang="en-IN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from statsmodels.tsa.stattools import adfuller</a:t>
            </a:r>
          </a:p>
          <a:p>
            <a:pPr marL="0" indent="0">
              <a:buNone/>
            </a:pPr>
            <a:r>
              <a:rPr lang="en-IN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ad_ft=ad fuller(df1,autolag='AIC’)</a:t>
            </a:r>
          </a:p>
          <a:p>
            <a:pPr marL="0" indent="0">
              <a:buNone/>
            </a:pPr>
            <a:r>
              <a:rPr lang="en-IN" dirty="0"/>
              <a:t> </a:t>
            </a:r>
          </a:p>
          <a:p>
            <a:pPr marL="0" indent="0">
              <a:buNone/>
            </a:pPr>
            <a:r>
              <a:rPr lang="en-IN" dirty="0"/>
              <a:t>The provided code appears to be performing an </a:t>
            </a:r>
          </a:p>
          <a:p>
            <a:pPr marL="0" indent="0">
              <a:buNone/>
            </a:pPr>
            <a:r>
              <a:rPr lang="en-IN" dirty="0"/>
              <a:t>Augmented Dickey Fuller (ADF) test on a time series data. </a:t>
            </a:r>
          </a:p>
          <a:p>
            <a:pPr marL="0" indent="0">
              <a:buNone/>
            </a:pPr>
            <a:r>
              <a:rPr lang="en-IN" dirty="0"/>
              <a:t>The ADF test is commonly used to </a:t>
            </a:r>
          </a:p>
          <a:p>
            <a:pPr marL="0" indent="0">
              <a:buNone/>
            </a:pPr>
            <a:r>
              <a:rPr lang="en-IN" dirty="0"/>
              <a:t>Determine if a time series is stationary or not.</a:t>
            </a:r>
          </a:p>
          <a:p>
            <a:endParaRPr lang="en-IN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AD1ED54-817D-E92F-4362-59167429E1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3724475"/>
              </p:ext>
            </p:extLst>
          </p:nvPr>
        </p:nvGraphicFramePr>
        <p:xfrm>
          <a:off x="8432800" y="345440"/>
          <a:ext cx="3759200" cy="5927184"/>
        </p:xfrm>
        <a:graphic>
          <a:graphicData uri="http://schemas.openxmlformats.org/drawingml/2006/table">
            <a:tbl>
              <a:tblPr/>
              <a:tblGrid>
                <a:gridCol w="725093">
                  <a:extLst>
                    <a:ext uri="{9D8B030D-6E8A-4147-A177-3AD203B41FA5}">
                      <a16:colId xmlns:a16="http://schemas.microsoft.com/office/drawing/2014/main" val="2752763822"/>
                    </a:ext>
                  </a:extLst>
                </a:gridCol>
                <a:gridCol w="1450014">
                  <a:extLst>
                    <a:ext uri="{9D8B030D-6E8A-4147-A177-3AD203B41FA5}">
                      <a16:colId xmlns:a16="http://schemas.microsoft.com/office/drawing/2014/main" val="781305962"/>
                    </a:ext>
                  </a:extLst>
                </a:gridCol>
                <a:gridCol w="1584093">
                  <a:extLst>
                    <a:ext uri="{9D8B030D-6E8A-4147-A177-3AD203B41FA5}">
                      <a16:colId xmlns:a16="http://schemas.microsoft.com/office/drawing/2014/main" val="856072382"/>
                    </a:ext>
                  </a:extLst>
                </a:gridCol>
              </a:tblGrid>
              <a:tr h="459364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effectLst/>
                        </a:rPr>
                        <a:t>s.no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IN" b="1" dirty="0">
                          <a:effectLst/>
                        </a:rPr>
                        <a:t>values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            metrics</a:t>
                      </a:r>
                      <a:endParaRPr lang="en-IN" dirty="0"/>
                    </a:p>
                  </a:txBody>
                  <a:tcPr>
                    <a:lnL>
                      <a:noFill/>
                    </a:lnL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234052782"/>
                  </a:ext>
                </a:extLst>
              </a:tr>
              <a:tr h="463783">
                <a:tc>
                  <a:txBody>
                    <a:bodyPr/>
                    <a:lstStyle/>
                    <a:p>
                      <a:pPr fontAlgn="ctr"/>
                      <a:r>
                        <a:rPr lang="en-IN" b="1" dirty="0">
                          <a:effectLst/>
                        </a:rPr>
                        <a:t>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IN">
                          <a:effectLst/>
                        </a:rPr>
                        <a:t>-2.058209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IN" dirty="0">
                          <a:effectLst/>
                        </a:rPr>
                        <a:t>test statistics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970888068"/>
                  </a:ext>
                </a:extLst>
              </a:tr>
              <a:tr h="459364">
                <a:tc>
                  <a:txBody>
                    <a:bodyPr/>
                    <a:lstStyle/>
                    <a:p>
                      <a:pPr fontAlgn="ctr"/>
                      <a:r>
                        <a:rPr lang="en-IN" b="1" dirty="0">
                          <a:effectLst/>
                        </a:rPr>
                        <a:t>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IN" dirty="0">
                          <a:effectLst/>
                        </a:rPr>
                        <a:t>0.261648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IN" dirty="0">
                          <a:effectLst/>
                        </a:rPr>
                        <a:t>P Values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171577733"/>
                  </a:ext>
                </a:extLst>
              </a:tr>
              <a:tr h="803887">
                <a:tc>
                  <a:txBody>
                    <a:bodyPr/>
                    <a:lstStyle/>
                    <a:p>
                      <a:pPr fontAlgn="ctr"/>
                      <a:r>
                        <a:rPr lang="en-IN" b="1" dirty="0">
                          <a:effectLst/>
                        </a:rPr>
                        <a:t>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IN" dirty="0">
                          <a:effectLst/>
                        </a:rPr>
                        <a:t>0.000000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IN" dirty="0">
                          <a:effectLst/>
                        </a:rPr>
                        <a:t>No. of Lags Used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524479334"/>
                  </a:ext>
                </a:extLst>
              </a:tr>
              <a:tr h="1148409">
                <a:tc>
                  <a:txBody>
                    <a:bodyPr/>
                    <a:lstStyle/>
                    <a:p>
                      <a:pPr fontAlgn="ctr"/>
                      <a:r>
                        <a:rPr lang="en-IN" b="1" dirty="0">
                          <a:effectLst/>
                        </a:rPr>
                        <a:t>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IN" dirty="0">
                          <a:effectLst/>
                        </a:rPr>
                        <a:t>2941.000000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IN" dirty="0">
                          <a:effectLst/>
                        </a:rPr>
                        <a:t>No. of Observation used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496875946"/>
                  </a:ext>
                </a:extLst>
              </a:tr>
              <a:tr h="803887">
                <a:tc>
                  <a:txBody>
                    <a:bodyPr/>
                    <a:lstStyle/>
                    <a:p>
                      <a:pPr fontAlgn="ctr"/>
                      <a:r>
                        <a:rPr lang="en-IN" b="1">
                          <a:effectLst/>
                        </a:rPr>
                        <a:t>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IN">
                          <a:effectLst/>
                        </a:rPr>
                        <a:t>-3.432575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IN" dirty="0">
                          <a:effectLst/>
                        </a:rPr>
                        <a:t>Critical Value 1%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915841007"/>
                  </a:ext>
                </a:extLst>
              </a:tr>
              <a:tr h="803887">
                <a:tc>
                  <a:txBody>
                    <a:bodyPr/>
                    <a:lstStyle/>
                    <a:p>
                      <a:pPr fontAlgn="ctr"/>
                      <a:r>
                        <a:rPr lang="en-IN" b="1">
                          <a:effectLst/>
                        </a:rPr>
                        <a:t>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IN">
                          <a:effectLst/>
                        </a:rPr>
                        <a:t>-2.862523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IN" dirty="0">
                          <a:effectLst/>
                        </a:rPr>
                        <a:t>Critical Value 5%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740932891"/>
                  </a:ext>
                </a:extLst>
              </a:tr>
              <a:tr h="803887">
                <a:tc>
                  <a:txBody>
                    <a:bodyPr/>
                    <a:lstStyle/>
                    <a:p>
                      <a:pPr fontAlgn="ctr"/>
                      <a:r>
                        <a:rPr lang="en-IN" b="1">
                          <a:effectLst/>
                        </a:rPr>
                        <a:t>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IN" dirty="0">
                          <a:effectLst/>
                        </a:rPr>
                        <a:t>-2.567293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IN" dirty="0">
                          <a:effectLst/>
                        </a:rPr>
                        <a:t>Critical Value 10%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35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5917076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7102185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464</TotalTime>
  <Words>715</Words>
  <Application>Microsoft Office PowerPoint</Application>
  <PresentationFormat>Widescreen</PresentationFormat>
  <Paragraphs>96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Arial</vt:lpstr>
      <vt:lpstr>Calibri</vt:lpstr>
      <vt:lpstr>Century</vt:lpstr>
      <vt:lpstr>Courier New</vt:lpstr>
      <vt:lpstr>Franklin Gothic Book</vt:lpstr>
      <vt:lpstr>Google Sans</vt:lpstr>
      <vt:lpstr>Helvetica Neue</vt:lpstr>
      <vt:lpstr>Maven Pro SemiBold</vt:lpstr>
      <vt:lpstr>Nunito</vt:lpstr>
      <vt:lpstr>Times New Roman</vt:lpstr>
      <vt:lpstr>Crop</vt:lpstr>
      <vt:lpstr>Stock price forecasting</vt:lpstr>
      <vt:lpstr>INTRODUCTION:</vt:lpstr>
      <vt:lpstr>PROBLEM STAEMENT:</vt:lpstr>
      <vt:lpstr>Exploratory Data Analysis: </vt:lpstr>
      <vt:lpstr>Extract Required column:  </vt:lpstr>
      <vt:lpstr>Line Graph Analysis  </vt:lpstr>
      <vt:lpstr>ARIMA MODEL: </vt:lpstr>
      <vt:lpstr>TREND ANALYSIS:</vt:lpstr>
      <vt:lpstr>ADF:</vt:lpstr>
      <vt:lpstr>Seasonal decompose:</vt:lpstr>
      <vt:lpstr>GRAPHS ANALYSIS:</vt:lpstr>
      <vt:lpstr>INFERENCES: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price forecasting</dc:title>
  <dc:creator>sridharan M</dc:creator>
  <cp:lastModifiedBy>sridharan M</cp:lastModifiedBy>
  <cp:revision>2</cp:revision>
  <dcterms:created xsi:type="dcterms:W3CDTF">2023-06-16T10:21:57Z</dcterms:created>
  <dcterms:modified xsi:type="dcterms:W3CDTF">2023-06-30T03:18:54Z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